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B95EB-D1E7-44D6-80D1-68324EF17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D036975-6C58-46C9-B3C3-86863F02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8E6C9E-5F16-438C-9555-53E8C91D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85A4AE-C5B1-4A46-A947-B58CD9DD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E22A4A-95EC-4614-AA9D-15FF9732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90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D2A0EF-8FB1-4AAD-9B05-B97EE352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E057D2-EE72-4BB3-B8A4-68941C938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EEB256-1498-4223-B43D-AE43645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277453-53C2-4548-81E8-CE74AF4F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F497F9-A5B6-40C5-8F41-85C6153F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25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A2BF17C-E17E-40C7-8D27-57A18A419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C29C814-3E15-41B1-9CD3-DBE48D04B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D402DE-C7F0-489D-A364-2655FCA6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1F58D9-F139-41C6-BC48-0998DDBD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E414C2-7669-466A-ABE1-026BACF7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499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9BC1C6-745C-4962-A255-A1B983DD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F1F92-7D9D-4D2E-861D-7DAFD3E1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526A99-4E7E-4DBB-B773-7C9D15C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F4B9CE-9E44-478A-ADE0-65B9CF2A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7CD13E-268A-43FB-A540-E50E28A1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158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46CBD2-99A2-4D17-B3F2-A6ABEEA8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585C4E-1515-45AB-9C20-6DAED5FE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24E564-6E7C-42A2-A70A-A452FE6C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A9A382-D70F-43E9-B8D1-241C938C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F85579-66F2-428E-BF79-E86D636C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191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9F573-06FB-4EE1-9278-DDBFC95A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92BAC-2E65-4292-AEE3-6A35C5783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8A02E1-092E-467D-89A1-80A4858F2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EB673D-80FC-4561-AE2C-FD24474D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A2900E-CBDC-4643-A81F-2DDE660A5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B6BB82-6D6A-4B84-A29D-16AF3C9E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530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FDB68C-3DCA-42AF-87C2-D2A80672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9084A3-0A61-424C-AB06-478950CD9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4E22EBC-88A2-4738-923F-3FE6C20D0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85F3A0-38E3-497E-B0E5-7F52ADE28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73D64BB-9E0C-49D3-9301-D52BDDF30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831E26F-B8C8-4D03-9DF8-33B61C9A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3648889-6488-40B9-A15E-29522A8D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2FA86DF-02D8-4A34-ACDA-F561F358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306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8F3BAD-AEE8-4DDF-9B9F-1999E4BA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889AEEB-71CF-4DF5-95F0-3FD03453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9F060B2-50E3-4EEB-96DE-FF4E88E9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14CFFA8-F38F-4096-AF38-C321D7A3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992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38F070C-67BF-4A39-A6D3-5DB2E380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3694840-BFFE-4756-874B-DF98329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322E0F-C803-4EAD-90DB-A001A371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992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DDC916-376F-435A-B42B-B5623AF4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0F7CA9-142D-4890-8611-B2FF2E3F6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E17269-74DD-4AEE-8CE8-C9EB6D788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030F32-2C83-4B45-9DA2-01A6B980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DE3A4E-6291-4A77-9260-B8DAE3BF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E8A48C-0BE7-41AE-87F6-4785AC51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82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593B45-2166-48CB-9674-438EC8C5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DA6F89F-350E-4E92-B08B-7DB2F01FC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595003-6417-4574-A3CA-636CEED1D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6A3823-B4B4-495D-8DB7-79DE7A8D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4260B2-A7F1-4AEF-BE97-46B9673C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46DF42-14DE-41EF-AB35-0C52BC94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003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FD24D39-FB10-4356-881D-1EAE8EE1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494B02-EFDB-476C-BF1B-F1F1E6B4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7FAF5B-C9B3-4B73-8D2F-FB6EB2F47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5D33-B84F-42F9-BF3F-2F2B77BE15AB}" type="datetimeFigureOut">
              <a:rPr lang="pl-PL" smtClean="0"/>
              <a:t>03.07.2020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32A204-CBB3-4533-9D40-8F0D08F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128CF1-2678-4686-A273-D0A60929C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412F-71A8-4622-A56C-AEF48E72FA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10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6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38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6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9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2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7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2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5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6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85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8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6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27EED7-B7EA-4B06-810B-701207F3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02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Kamiński</dc:creator>
  <dc:description>Killer Queen already touched that presentation</dc:description>
  <cp:lastModifiedBy>Krzysztof Kamiński</cp:lastModifiedBy>
  <cp:revision>3</cp:revision>
  <dcterms:created xsi:type="dcterms:W3CDTF">2020-02-06T12:15:02Z</dcterms:created>
  <dcterms:modified xsi:type="dcterms:W3CDTF">2020-07-03T07:20:32Z</dcterms:modified>
</cp:coreProperties>
</file>