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0" r:id="rId5"/>
    <p:sldId id="261" r:id="rId6"/>
    <p:sldId id="267" r:id="rId7"/>
    <p:sldId id="262" r:id="rId8"/>
    <p:sldId id="259" r:id="rId9"/>
    <p:sldId id="268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62" autoAdjust="0"/>
    <p:restoredTop sz="94660"/>
  </p:normalViewPr>
  <p:slideViewPr>
    <p:cSldViewPr snapToGrid="0">
      <p:cViewPr varScale="1">
        <p:scale>
          <a:sx n="76" d="100"/>
          <a:sy n="76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F83617-F582-42F4-8037-75ABF054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F3C64A-1576-4BA7-864B-F1691F507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80E86C-5448-4166-82CF-DBF39850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790679-02D5-41DC-A53B-F6787F66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B976DC-BF6F-413A-A051-949AB46C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54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DC40EA-A12B-4323-AF7B-E0084D05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00F37F-214F-4FD9-9E15-F655B81D6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1D3690-B9D8-458F-9F83-6087E7D3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A53D25-49F4-4AAB-A2C9-E315DCCC8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24FA6C-179D-4A78-97CA-ECF63765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16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4B8072F-7527-4C96-9B37-B27BC7DBB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F40C8C-B33A-45DD-859F-DD1849BDF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28C8F6-AC43-4379-9412-DFA74B68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12528A-73A7-4E88-9641-4B8CC578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EF5428-957A-4271-ABE9-0ED3EC15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64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49167-5638-4C42-B8EA-AC6D892F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531D18-C450-4B23-8674-9DFCC489C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E9F49A-0DBE-4B91-84EA-F54AF851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738DDC-4B68-48C4-8F62-7C8A18E0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11690E-C062-4846-BC03-94538880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69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57CE7C-7E45-4F65-8EDF-9893645A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E5F104-9CA4-4674-B0B4-5B2951C2C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AC9D66-AF91-496F-96A9-22E9A0C5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644973-3A69-461C-A99B-EDCCC74F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5264C0-31BD-420D-A4AC-170D8411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91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5B1F01-EAC4-44ED-94E8-715DC346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DFC0C5-A23F-4322-AC3D-833BBCC65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16C79B-F667-443A-8124-AF2239EA7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E07C00-4F6A-4376-914C-DFA603F6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72B8D9-6A30-4DEB-B8BD-E7CE8B64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50D0A7-6FBA-45B2-A664-6B15ECB2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1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93C53B-FDB4-4A69-AA28-73743F3E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81919F-C7F0-45F3-998F-47BAB3C32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B336145-5BAA-4AA2-80F3-B446622A0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98C318A-88CB-4C15-961F-1CE66292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01EDA22-E610-4F1C-AD25-0653A2178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AD20924-CEA4-4B02-93E6-DBC104D5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EB8729D-83D0-4E6A-BF5A-C37C700B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CED1325-BC84-4C98-BD4A-70914268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05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C2CAA-C7DD-44E5-A825-EEADD185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737BE10-CDAE-4EA0-8E78-A5A55356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001582E-9090-466B-9C46-039849B0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B913930-426D-4E4E-95FB-4760B9A2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70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FD33109-7EE7-4A4A-B8BF-1E834B0E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EEC1CE1-5C61-407F-B3AC-3A46FEF4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0C1E79-9CF0-4BA5-B9BD-4271658E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2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4038A-C76F-4A93-B6E5-20422925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470BDB-3EA3-4553-A387-2DD80CFE0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8A9899-B54A-41B3-B33E-717AE762B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67C4E6-E620-4872-8B99-E32E16A3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B8DD276-7BB2-43B1-A001-537480F4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23666E-4214-42CF-9776-3C24EA97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68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54126F-109A-47E7-8A81-32571E69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51782B2-AB15-4A08-9346-BA998E3BD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8BD5AD-A0C1-431F-BEA3-BC6721C21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DC17C0-80CC-48CE-8DB4-318189A1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1E799C7-B854-44D6-9585-9736CA67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FE75EB-3031-4595-AB99-03D2D92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7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43F43F5-A192-49D3-9AFF-5928EE32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FE719A-76AD-4D58-9301-9F15CBD99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E5511D-2508-43E2-AF6D-B73CA1A77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302E-5429-4FBF-8835-969BD4C977BE}" type="datetimeFigureOut">
              <a:rPr lang="pl-PL" smtClean="0"/>
              <a:t>08.07.2019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82C895-858E-42AE-A1DB-B587B1AA2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68F654-0A93-464C-9B38-D9645A983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8DC8-CBB1-40BC-96ED-C5EC2ACD1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86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0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3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9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9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9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E06C605-C5CD-4F8F-93BF-F3E568EF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2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DB7EA13-FBFD-412E-A894-E878A1443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1" y="1736827"/>
            <a:ext cx="6518595" cy="3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8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5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8A36CE-9AB8-4FF7-8005-CC0B14F1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30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4367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deathdark</dc:creator>
  <cp:lastModifiedBy>Michal Pilch</cp:lastModifiedBy>
  <cp:revision>15</cp:revision>
  <dcterms:created xsi:type="dcterms:W3CDTF">2018-06-08T10:18:40Z</dcterms:created>
  <dcterms:modified xsi:type="dcterms:W3CDTF">2019-07-08T13:59:17Z</dcterms:modified>
</cp:coreProperties>
</file>